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8288000" cy="10287000"/>
  <p:notesSz cx="6858000" cy="9144000"/>
  <p:embeddedFontLst>
    <p:embeddedFont>
      <p:font typeface="Montserrat Ultra-Bold" charset="1" panose="00000900000000000000"/>
      <p:regular r:id="rId14"/>
    </p:embeddedFont>
    <p:embeddedFont>
      <p:font typeface="Open Sans" charset="1" panose="00000000000000000000"/>
      <p:regular r:id="rId15"/>
    </p:embeddedFont>
    <p:embeddedFont>
      <p:font typeface="Montserrat Bold" charset="1" panose="00000800000000000000"/>
      <p:regular r:id="rId16"/>
    </p:embeddedFont>
    <p:embeddedFont>
      <p:font typeface="Barlow SemiCondensed Bold" charset="1" panose="00000806000000000000"/>
      <p:regular r:id="rId17"/>
    </p:embeddedFont>
    <p:embeddedFont>
      <p:font typeface="Montserrat" charset="1" panose="0000050000000000000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6.png" Type="http://schemas.openxmlformats.org/officeDocument/2006/relationships/image"/><Relationship Id="rId4" Target="../media/image7.svg" Type="http://schemas.openxmlformats.org/officeDocument/2006/relationships/image"/><Relationship Id="rId5" Target="../media/image2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8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Relationship Id="rId3" Target="../media/image10.jpeg" Type="http://schemas.openxmlformats.org/officeDocument/2006/relationships/image"/><Relationship Id="rId4" Target="../media/image2.png" Type="http://schemas.openxmlformats.org/officeDocument/2006/relationships/image"/><Relationship Id="rId5" Target="../media/image11.png" Type="http://schemas.openxmlformats.org/officeDocument/2006/relationships/image"/><Relationship Id="rId6" Target="../media/image12.svg" Type="http://schemas.openxmlformats.org/officeDocument/2006/relationships/image"/><Relationship Id="rId7" Target="../media/image13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jpeg" Type="http://schemas.openxmlformats.org/officeDocument/2006/relationships/image"/><Relationship Id="rId3" Target="../media/image2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svg" Type="http://schemas.openxmlformats.org/officeDocument/2006/relationships/image"/><Relationship Id="rId4" Target="../media/image17.png" Type="http://schemas.openxmlformats.org/officeDocument/2006/relationships/image"/><Relationship Id="rId5" Target="../media/image18.svg" Type="http://schemas.openxmlformats.org/officeDocument/2006/relationships/image"/><Relationship Id="rId6" Target="../media/image19.png" Type="http://schemas.openxmlformats.org/officeDocument/2006/relationships/image"/><Relationship Id="rId7" Target="../media/image20.svg" Type="http://schemas.openxmlformats.org/officeDocument/2006/relationships/image"/><Relationship Id="rId8" Target="../media/image2.png" Type="http://schemas.openxmlformats.org/officeDocument/2006/relationships/image"/><Relationship Id="rId9" Target="../media/image21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629455" y="87374"/>
            <a:ext cx="7441439" cy="5181102"/>
          </a:xfrm>
          <a:custGeom>
            <a:avLst/>
            <a:gdLst/>
            <a:ahLst/>
            <a:cxnLst/>
            <a:rect r="r" b="b" t="t" l="l"/>
            <a:pathLst>
              <a:path h="5181102" w="7441439">
                <a:moveTo>
                  <a:pt x="0" y="0"/>
                </a:moveTo>
                <a:lnTo>
                  <a:pt x="7441439" y="0"/>
                </a:lnTo>
                <a:lnTo>
                  <a:pt x="7441439" y="5181101"/>
                </a:lnTo>
                <a:lnTo>
                  <a:pt x="0" y="51811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789480" y="4437157"/>
            <a:ext cx="14709039" cy="19172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723"/>
              </a:lnSpc>
              <a:spcBef>
                <a:spcPct val="0"/>
              </a:spcBef>
            </a:pPr>
            <a:r>
              <a:rPr lang="en-US" b="true" sz="11231">
                <a:solidFill>
                  <a:srgbClr val="FFFFFF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OZZZPRC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691111" y="6344324"/>
            <a:ext cx="15318126" cy="1203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79"/>
              </a:lnSpc>
            </a:pPr>
            <a:r>
              <a:rPr lang="en-US" sz="29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OGÓLNOPOLSKIE ZRZESZENIE ZWIĄZKÓW ZAWODOWYCH</a:t>
            </a:r>
          </a:p>
          <a:p>
            <a:pPr algn="ctr">
              <a:lnSpc>
                <a:spcPts val="4979"/>
              </a:lnSpc>
            </a:pPr>
            <a:r>
              <a:rPr lang="en-US" sz="29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PRACOWNIKÓW RUCHU CIĄGŁEGO</a:t>
            </a:r>
          </a:p>
        </p:txBody>
      </p:sp>
      <p:sp>
        <p:nvSpPr>
          <p:cNvPr name="Freeform 6" id="6"/>
          <p:cNvSpPr/>
          <p:nvPr/>
        </p:nvSpPr>
        <p:spPr>
          <a:xfrm flipH="true" flipV="false" rot="0">
            <a:off x="2029530" y="5143500"/>
            <a:ext cx="2926965" cy="739059"/>
          </a:xfrm>
          <a:custGeom>
            <a:avLst/>
            <a:gdLst/>
            <a:ahLst/>
            <a:cxnLst/>
            <a:rect r="r" b="b" t="t" l="l"/>
            <a:pathLst>
              <a:path h="739059" w="2926965">
                <a:moveTo>
                  <a:pt x="2926966" y="0"/>
                </a:moveTo>
                <a:lnTo>
                  <a:pt x="0" y="0"/>
                </a:lnTo>
                <a:lnTo>
                  <a:pt x="0" y="739059"/>
                </a:lnTo>
                <a:lnTo>
                  <a:pt x="2926966" y="739059"/>
                </a:lnTo>
                <a:lnTo>
                  <a:pt x="292696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571554" y="5143500"/>
            <a:ext cx="2926965" cy="739059"/>
          </a:xfrm>
          <a:custGeom>
            <a:avLst/>
            <a:gdLst/>
            <a:ahLst/>
            <a:cxnLst/>
            <a:rect r="r" b="b" t="t" l="l"/>
            <a:pathLst>
              <a:path h="739059" w="2926965">
                <a:moveTo>
                  <a:pt x="0" y="0"/>
                </a:moveTo>
                <a:lnTo>
                  <a:pt x="2926966" y="0"/>
                </a:lnTo>
                <a:lnTo>
                  <a:pt x="2926966" y="739059"/>
                </a:lnTo>
                <a:lnTo>
                  <a:pt x="0" y="7390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480929" y="0"/>
            <a:ext cx="4704040" cy="10287000"/>
            <a:chOff x="0" y="0"/>
            <a:chExt cx="406400" cy="8887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06400" cy="888733"/>
            </a:xfrm>
            <a:custGeom>
              <a:avLst/>
              <a:gdLst/>
              <a:ahLst/>
              <a:cxnLst/>
              <a:rect r="r" b="b" t="t" l="l"/>
              <a:pathLst>
                <a:path h="888733" w="406400">
                  <a:moveTo>
                    <a:pt x="203200" y="0"/>
                  </a:moveTo>
                  <a:lnTo>
                    <a:pt x="406400" y="0"/>
                  </a:lnTo>
                  <a:lnTo>
                    <a:pt x="203200" y="888733"/>
                  </a:lnTo>
                  <a:lnTo>
                    <a:pt x="0" y="888733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101600" y="-38100"/>
              <a:ext cx="203200" cy="9268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1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0010677" y="1028700"/>
            <a:ext cx="8277323" cy="9258300"/>
            <a:chOff x="0" y="0"/>
            <a:chExt cx="794566" cy="8887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94566" cy="888733"/>
            </a:xfrm>
            <a:custGeom>
              <a:avLst/>
              <a:gdLst/>
              <a:ahLst/>
              <a:cxnLst/>
              <a:rect r="r" b="b" t="t" l="l"/>
              <a:pathLst>
                <a:path h="888733" w="794566">
                  <a:moveTo>
                    <a:pt x="203200" y="0"/>
                  </a:moveTo>
                  <a:lnTo>
                    <a:pt x="794566" y="0"/>
                  </a:lnTo>
                  <a:lnTo>
                    <a:pt x="591366" y="888733"/>
                  </a:lnTo>
                  <a:lnTo>
                    <a:pt x="0" y="888733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262626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101600" y="-38100"/>
              <a:ext cx="591366" cy="9268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1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6587078" y="8985210"/>
            <a:ext cx="1892849" cy="546180"/>
            <a:chOff x="0" y="0"/>
            <a:chExt cx="3105041" cy="89595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105041" cy="895957"/>
            </a:xfrm>
            <a:custGeom>
              <a:avLst/>
              <a:gdLst/>
              <a:ahLst/>
              <a:cxnLst/>
              <a:rect r="r" b="b" t="t" l="l"/>
              <a:pathLst>
                <a:path h="895957" w="3105041">
                  <a:moveTo>
                    <a:pt x="203200" y="0"/>
                  </a:moveTo>
                  <a:lnTo>
                    <a:pt x="3105041" y="0"/>
                  </a:lnTo>
                  <a:lnTo>
                    <a:pt x="2901841" y="895957"/>
                  </a:lnTo>
                  <a:lnTo>
                    <a:pt x="0" y="895957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0" id="10"/>
            <p:cNvSpPr txBox="true"/>
            <p:nvPr/>
          </p:nvSpPr>
          <p:spPr>
            <a:xfrm>
              <a:off x="101600" y="-38100"/>
              <a:ext cx="2901841" cy="9340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6757036" y="9120187"/>
            <a:ext cx="502264" cy="2856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399"/>
              </a:lnSpc>
            </a:pPr>
            <a:r>
              <a:rPr lang="en-US" sz="1999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02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318427" y="2895452"/>
            <a:ext cx="7278445" cy="793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49"/>
              </a:lnSpc>
            </a:pPr>
            <a:r>
              <a:rPr lang="en-US" b="true" sz="5499">
                <a:solidFill>
                  <a:srgbClr val="262626"/>
                </a:solidFill>
                <a:latin typeface="Barlow SemiCondensed Bold"/>
                <a:ea typeface="Barlow SemiCondensed Bold"/>
                <a:cs typeface="Barlow SemiCondensed Bold"/>
                <a:sym typeface="Barlow SemiCondensed Bold"/>
              </a:rPr>
              <a:t>TROCHĘ O NAS</a:t>
            </a:r>
          </a:p>
        </p:txBody>
      </p:sp>
      <p:sp>
        <p:nvSpPr>
          <p:cNvPr name="AutoShape 13" id="13"/>
          <p:cNvSpPr/>
          <p:nvPr/>
        </p:nvSpPr>
        <p:spPr>
          <a:xfrm>
            <a:off x="2318427" y="4168982"/>
            <a:ext cx="886383" cy="0"/>
          </a:xfrm>
          <a:prstGeom prst="line">
            <a:avLst/>
          </a:prstGeom>
          <a:ln cap="flat" w="38100">
            <a:gradFill>
              <a:gsLst>
                <a:gs pos="0">
                  <a:srgbClr val="000000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TextBox 14" id="14"/>
          <p:cNvSpPr txBox="true"/>
          <p:nvPr/>
        </p:nvSpPr>
        <p:spPr>
          <a:xfrm rot="0">
            <a:off x="2318427" y="4781699"/>
            <a:ext cx="6437081" cy="3619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2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OZZZPRC........................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9480929" y="2256759"/>
            <a:ext cx="9532379" cy="6636919"/>
          </a:xfrm>
          <a:custGeom>
            <a:avLst/>
            <a:gdLst/>
            <a:ahLst/>
            <a:cxnLst/>
            <a:rect r="r" b="b" t="t" l="l"/>
            <a:pathLst>
              <a:path h="6636919" w="9532379">
                <a:moveTo>
                  <a:pt x="0" y="0"/>
                </a:moveTo>
                <a:lnTo>
                  <a:pt x="9532379" y="0"/>
                </a:lnTo>
                <a:lnTo>
                  <a:pt x="9532379" y="6636918"/>
                </a:lnTo>
                <a:lnTo>
                  <a:pt x="0" y="66369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238501" y="-2792"/>
            <a:ext cx="8518651" cy="10287000"/>
            <a:chOff x="0" y="0"/>
            <a:chExt cx="741941" cy="89595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41941" cy="895957"/>
            </a:xfrm>
            <a:custGeom>
              <a:avLst/>
              <a:gdLst/>
              <a:ahLst/>
              <a:cxnLst/>
              <a:rect r="r" b="b" t="t" l="l"/>
              <a:pathLst>
                <a:path h="895957" w="741941">
                  <a:moveTo>
                    <a:pt x="203200" y="0"/>
                  </a:moveTo>
                  <a:lnTo>
                    <a:pt x="741941" y="0"/>
                  </a:lnTo>
                  <a:lnTo>
                    <a:pt x="538741" y="895957"/>
                  </a:lnTo>
                  <a:lnTo>
                    <a:pt x="0" y="895957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262626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101600" y="-38100"/>
              <a:ext cx="538741" cy="9340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6587078" y="8985210"/>
            <a:ext cx="1892849" cy="546180"/>
            <a:chOff x="0" y="0"/>
            <a:chExt cx="3105041" cy="89595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105041" cy="895957"/>
            </a:xfrm>
            <a:custGeom>
              <a:avLst/>
              <a:gdLst/>
              <a:ahLst/>
              <a:cxnLst/>
              <a:rect r="r" b="b" t="t" l="l"/>
              <a:pathLst>
                <a:path h="895957" w="3105041">
                  <a:moveTo>
                    <a:pt x="203200" y="0"/>
                  </a:moveTo>
                  <a:lnTo>
                    <a:pt x="3105041" y="0"/>
                  </a:lnTo>
                  <a:lnTo>
                    <a:pt x="2901841" y="895957"/>
                  </a:lnTo>
                  <a:lnTo>
                    <a:pt x="0" y="895957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101600" y="-38100"/>
              <a:ext cx="2901841" cy="9340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AutoShape 8" id="8"/>
          <p:cNvSpPr/>
          <p:nvPr/>
        </p:nvSpPr>
        <p:spPr>
          <a:xfrm>
            <a:off x="9933287" y="2837173"/>
            <a:ext cx="886383" cy="0"/>
          </a:xfrm>
          <a:prstGeom prst="line">
            <a:avLst/>
          </a:prstGeom>
          <a:ln cap="flat" w="38100">
            <a:gradFill>
              <a:gsLst>
                <a:gs pos="0">
                  <a:srgbClr val="000000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grpSp>
        <p:nvGrpSpPr>
          <p:cNvPr name="Group 9" id="9"/>
          <p:cNvGrpSpPr>
            <a:grpSpLocks noChangeAspect="true"/>
          </p:cNvGrpSpPr>
          <p:nvPr/>
        </p:nvGrpSpPr>
        <p:grpSpPr>
          <a:xfrm rot="0">
            <a:off x="1663102" y="2116704"/>
            <a:ext cx="7141624" cy="7141596"/>
            <a:chOff x="0" y="0"/>
            <a:chExt cx="6350025" cy="63500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6350026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26">
                  <a:moveTo>
                    <a:pt x="0" y="0"/>
                  </a:moveTo>
                  <a:lnTo>
                    <a:pt x="6350026" y="0"/>
                  </a:lnTo>
                  <a:lnTo>
                    <a:pt x="6350026" y="6350000"/>
                  </a:lnTo>
                  <a:lnTo>
                    <a:pt x="0" y="6350000"/>
                  </a:lnTo>
                  <a:close/>
                </a:path>
              </a:pathLst>
            </a:custGeom>
            <a:blipFill>
              <a:blip r:embed="rId2"/>
              <a:stretch>
                <a:fillRect l="-30941" t="0" r="-19058" b="0"/>
              </a:stretch>
            </a:blip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9933287" y="3169451"/>
            <a:ext cx="355335" cy="250066"/>
          </a:xfrm>
          <a:custGeom>
            <a:avLst/>
            <a:gdLst/>
            <a:ahLst/>
            <a:cxnLst/>
            <a:rect r="r" b="b" t="t" l="l"/>
            <a:pathLst>
              <a:path h="250066" w="355335">
                <a:moveTo>
                  <a:pt x="0" y="0"/>
                </a:moveTo>
                <a:lnTo>
                  <a:pt x="355335" y="0"/>
                </a:lnTo>
                <a:lnTo>
                  <a:pt x="355335" y="250066"/>
                </a:lnTo>
                <a:lnTo>
                  <a:pt x="0" y="2500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901312" y="3733842"/>
            <a:ext cx="355335" cy="250066"/>
          </a:xfrm>
          <a:custGeom>
            <a:avLst/>
            <a:gdLst/>
            <a:ahLst/>
            <a:cxnLst/>
            <a:rect r="r" b="b" t="t" l="l"/>
            <a:pathLst>
              <a:path h="250066" w="355335">
                <a:moveTo>
                  <a:pt x="0" y="0"/>
                </a:moveTo>
                <a:lnTo>
                  <a:pt x="355335" y="0"/>
                </a:lnTo>
                <a:lnTo>
                  <a:pt x="355335" y="250066"/>
                </a:lnTo>
                <a:lnTo>
                  <a:pt x="0" y="2500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9933287" y="4298233"/>
            <a:ext cx="355335" cy="250066"/>
          </a:xfrm>
          <a:custGeom>
            <a:avLst/>
            <a:gdLst/>
            <a:ahLst/>
            <a:cxnLst/>
            <a:rect r="r" b="b" t="t" l="l"/>
            <a:pathLst>
              <a:path h="250066" w="355335">
                <a:moveTo>
                  <a:pt x="0" y="0"/>
                </a:moveTo>
                <a:lnTo>
                  <a:pt x="355335" y="0"/>
                </a:lnTo>
                <a:lnTo>
                  <a:pt x="355335" y="250066"/>
                </a:lnTo>
                <a:lnTo>
                  <a:pt x="0" y="2500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9901312" y="2024373"/>
            <a:ext cx="6243520" cy="793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49"/>
              </a:lnSpc>
            </a:pPr>
            <a:r>
              <a:rPr lang="en-US" b="true" sz="5499">
                <a:solidFill>
                  <a:srgbClr val="262626"/>
                </a:solidFill>
                <a:latin typeface="Barlow SemiCondensed Bold"/>
                <a:ea typeface="Barlow SemiCondensed Bold"/>
                <a:cs typeface="Barlow SemiCondensed Bold"/>
                <a:sym typeface="Barlow SemiCondensed Bold"/>
              </a:rPr>
              <a:t>PLAN PREZENTACJI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6757036" y="9120187"/>
            <a:ext cx="502264" cy="2856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399"/>
              </a:lnSpc>
            </a:pPr>
            <a:r>
              <a:rPr lang="en-US" sz="1999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03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584776" y="3099969"/>
            <a:ext cx="2984581" cy="3795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74"/>
              </a:lnSpc>
            </a:pPr>
            <a:r>
              <a:rPr lang="en-US" sz="2499" b="true">
                <a:solidFill>
                  <a:srgbClr val="26262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WSTĘP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584776" y="3604402"/>
            <a:ext cx="5073852" cy="3795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74"/>
              </a:lnSpc>
            </a:pPr>
            <a:r>
              <a:rPr lang="en-US" sz="2499" b="true">
                <a:solidFill>
                  <a:srgbClr val="26262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CELE 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653816" y="5918001"/>
            <a:ext cx="4280388" cy="3795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74"/>
              </a:lnSpc>
            </a:pPr>
            <a:r>
              <a:rPr lang="en-US" sz="2499" b="true">
                <a:solidFill>
                  <a:srgbClr val="26262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PODSUMOWANIE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0">
            <a:off x="2325362" y="0"/>
            <a:ext cx="3289169" cy="2290084"/>
          </a:xfrm>
          <a:custGeom>
            <a:avLst/>
            <a:gdLst/>
            <a:ahLst/>
            <a:cxnLst/>
            <a:rect r="r" b="b" t="t" l="l"/>
            <a:pathLst>
              <a:path h="2290084" w="3289169">
                <a:moveTo>
                  <a:pt x="0" y="0"/>
                </a:moveTo>
                <a:lnTo>
                  <a:pt x="3289169" y="0"/>
                </a:lnTo>
                <a:lnTo>
                  <a:pt x="3289169" y="2290084"/>
                </a:lnTo>
                <a:lnTo>
                  <a:pt x="0" y="229008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9933287" y="4862624"/>
            <a:ext cx="355335" cy="250066"/>
          </a:xfrm>
          <a:custGeom>
            <a:avLst/>
            <a:gdLst/>
            <a:ahLst/>
            <a:cxnLst/>
            <a:rect r="r" b="b" t="t" l="l"/>
            <a:pathLst>
              <a:path h="250066" w="355335">
                <a:moveTo>
                  <a:pt x="0" y="0"/>
                </a:moveTo>
                <a:lnTo>
                  <a:pt x="355335" y="0"/>
                </a:lnTo>
                <a:lnTo>
                  <a:pt x="355335" y="250066"/>
                </a:lnTo>
                <a:lnTo>
                  <a:pt x="0" y="2500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9901312" y="5427015"/>
            <a:ext cx="355335" cy="250066"/>
          </a:xfrm>
          <a:custGeom>
            <a:avLst/>
            <a:gdLst/>
            <a:ahLst/>
            <a:cxnLst/>
            <a:rect r="r" b="b" t="t" l="l"/>
            <a:pathLst>
              <a:path h="250066" w="355335">
                <a:moveTo>
                  <a:pt x="0" y="0"/>
                </a:moveTo>
                <a:lnTo>
                  <a:pt x="355335" y="0"/>
                </a:lnTo>
                <a:lnTo>
                  <a:pt x="355335" y="250066"/>
                </a:lnTo>
                <a:lnTo>
                  <a:pt x="0" y="2500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9901312" y="5991406"/>
            <a:ext cx="355335" cy="250066"/>
          </a:xfrm>
          <a:custGeom>
            <a:avLst/>
            <a:gdLst/>
            <a:ahLst/>
            <a:cxnLst/>
            <a:rect r="r" b="b" t="t" l="l"/>
            <a:pathLst>
              <a:path h="250066" w="355335">
                <a:moveTo>
                  <a:pt x="0" y="0"/>
                </a:moveTo>
                <a:lnTo>
                  <a:pt x="355335" y="0"/>
                </a:lnTo>
                <a:lnTo>
                  <a:pt x="355335" y="250065"/>
                </a:lnTo>
                <a:lnTo>
                  <a:pt x="0" y="25006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10584776" y="4197359"/>
            <a:ext cx="5073852" cy="3795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74"/>
              </a:lnSpc>
            </a:pPr>
            <a:r>
              <a:rPr lang="en-US" sz="2499" b="true">
                <a:solidFill>
                  <a:srgbClr val="26262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ZREALIZOWANE PROJEKTY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0584776" y="4761202"/>
            <a:ext cx="5073852" cy="3795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74"/>
              </a:lnSpc>
            </a:pPr>
            <a:r>
              <a:rPr lang="en-US" sz="2499" b="true">
                <a:solidFill>
                  <a:srgbClr val="26262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..............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0584776" y="5297575"/>
            <a:ext cx="5073852" cy="3795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74"/>
              </a:lnSpc>
            </a:pPr>
            <a:r>
              <a:rPr lang="en-US" sz="2499" b="true">
                <a:solidFill>
                  <a:srgbClr val="26262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..............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7062582"/>
            <a:ext cx="18288000" cy="3224418"/>
            <a:chOff x="0" y="0"/>
            <a:chExt cx="4816593" cy="84923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849230"/>
            </a:xfrm>
            <a:custGeom>
              <a:avLst/>
              <a:gdLst/>
              <a:ahLst/>
              <a:cxnLst/>
              <a:rect r="r" b="b" t="t" l="l"/>
              <a:pathLst>
                <a:path h="849230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849230"/>
                  </a:lnTo>
                  <a:lnTo>
                    <a:pt x="0" y="849230"/>
                  </a:lnTo>
                  <a:close/>
                </a:path>
              </a:pathLst>
            </a:custGeom>
            <a:solidFill>
              <a:srgbClr val="262626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19050"/>
              <a:ext cx="4816593" cy="83018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6587078" y="8985210"/>
            <a:ext cx="1892849" cy="546180"/>
            <a:chOff x="0" y="0"/>
            <a:chExt cx="3105041" cy="89595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105041" cy="895957"/>
            </a:xfrm>
            <a:custGeom>
              <a:avLst/>
              <a:gdLst/>
              <a:ahLst/>
              <a:cxnLst/>
              <a:rect r="r" b="b" t="t" l="l"/>
              <a:pathLst>
                <a:path h="895957" w="3105041">
                  <a:moveTo>
                    <a:pt x="203200" y="0"/>
                  </a:moveTo>
                  <a:lnTo>
                    <a:pt x="3105041" y="0"/>
                  </a:lnTo>
                  <a:lnTo>
                    <a:pt x="2901841" y="895957"/>
                  </a:lnTo>
                  <a:lnTo>
                    <a:pt x="0" y="895957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101600" y="-38100"/>
              <a:ext cx="2901841" cy="9340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AutoShape 8" id="8"/>
          <p:cNvSpPr/>
          <p:nvPr/>
        </p:nvSpPr>
        <p:spPr>
          <a:xfrm>
            <a:off x="10110539" y="2925945"/>
            <a:ext cx="886383" cy="0"/>
          </a:xfrm>
          <a:prstGeom prst="line">
            <a:avLst/>
          </a:prstGeom>
          <a:ln cap="flat" w="38100">
            <a:solidFill>
              <a:srgbClr val="F9C401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9" id="9"/>
          <p:cNvGrpSpPr/>
          <p:nvPr/>
        </p:nvGrpSpPr>
        <p:grpSpPr>
          <a:xfrm rot="0">
            <a:off x="11013517" y="5569768"/>
            <a:ext cx="6245783" cy="2603289"/>
            <a:chOff x="0" y="0"/>
            <a:chExt cx="1124819" cy="46883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124819" cy="468833"/>
            </a:xfrm>
            <a:custGeom>
              <a:avLst/>
              <a:gdLst/>
              <a:ahLst/>
              <a:cxnLst/>
              <a:rect r="r" b="b" t="t" l="l"/>
              <a:pathLst>
                <a:path h="468833" w="1124819">
                  <a:moveTo>
                    <a:pt x="0" y="0"/>
                  </a:moveTo>
                  <a:lnTo>
                    <a:pt x="1124819" y="0"/>
                  </a:lnTo>
                  <a:lnTo>
                    <a:pt x="1124819" y="468833"/>
                  </a:lnTo>
                  <a:lnTo>
                    <a:pt x="0" y="468833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F9C401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9525"/>
              <a:ext cx="1124819" cy="4783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20"/>
                </a:lnSpc>
              </a:pP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16757036" y="9120187"/>
            <a:ext cx="502264" cy="2856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399"/>
              </a:lnSpc>
            </a:pPr>
            <a:r>
              <a:rPr lang="en-US" sz="1999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04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110539" y="1674995"/>
            <a:ext cx="6525429" cy="793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49"/>
              </a:lnSpc>
            </a:pPr>
            <a:r>
              <a:rPr lang="en-US" b="true" sz="5499">
                <a:solidFill>
                  <a:srgbClr val="262626"/>
                </a:solidFill>
                <a:latin typeface="Barlow SemiCondensed Bold"/>
                <a:ea typeface="Barlow SemiCondensed Bold"/>
                <a:cs typeface="Barlow SemiCondensed Bold"/>
                <a:sym typeface="Barlow SemiCondensed Bold"/>
              </a:rPr>
              <a:t>CELE NA 2026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110539" y="3476332"/>
            <a:ext cx="6406483" cy="3619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2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WDROŻENIE SYSTEMÓW.............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10018725" y="7995872"/>
            <a:ext cx="1989585" cy="2524756"/>
          </a:xfrm>
          <a:custGeom>
            <a:avLst/>
            <a:gdLst/>
            <a:ahLst/>
            <a:cxnLst/>
            <a:rect r="r" b="b" t="t" l="l"/>
            <a:pathLst>
              <a:path h="2524756" w="1989585">
                <a:moveTo>
                  <a:pt x="0" y="0"/>
                </a:moveTo>
                <a:lnTo>
                  <a:pt x="1989585" y="0"/>
                </a:lnTo>
                <a:lnTo>
                  <a:pt x="1989585" y="2524756"/>
                </a:lnTo>
                <a:lnTo>
                  <a:pt x="0" y="25247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1130" t="0" r="-4113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2947702" y="6554853"/>
            <a:ext cx="6525429" cy="793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49"/>
              </a:lnSpc>
            </a:pPr>
            <a:r>
              <a:rPr lang="en-US" b="true" sz="5499">
                <a:solidFill>
                  <a:srgbClr val="262626"/>
                </a:solidFill>
                <a:latin typeface="Barlow SemiCondensed Bold"/>
                <a:ea typeface="Barlow SemiCondensed Bold"/>
                <a:cs typeface="Barlow SemiCondensed Bold"/>
                <a:sym typeface="Barlow SemiCondensed Bold"/>
              </a:rPr>
              <a:t>ISO 90...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0" y="1115428"/>
            <a:ext cx="8547714" cy="7426293"/>
            <a:chOff x="0" y="0"/>
            <a:chExt cx="11396952" cy="9901724"/>
          </a:xfrm>
        </p:grpSpPr>
        <p:pic>
          <p:nvPicPr>
            <p:cNvPr name="Picture 18" id="18"/>
            <p:cNvPicPr>
              <a:picLocks noChangeAspect="true"/>
            </p:cNvPicPr>
            <p:nvPr/>
          </p:nvPicPr>
          <p:blipFill>
            <a:blip r:embed="rId3"/>
            <a:srcRect l="11633" t="0" r="11633" b="0"/>
            <a:stretch>
              <a:fillRect/>
            </a:stretch>
          </p:blipFill>
          <p:spPr>
            <a:xfrm flipH="false" flipV="false">
              <a:off x="0" y="0"/>
              <a:ext cx="11396952" cy="990172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79129" y="0"/>
            <a:ext cx="1961322" cy="10373526"/>
          </a:xfrm>
          <a:custGeom>
            <a:avLst/>
            <a:gdLst/>
            <a:ahLst/>
            <a:cxnLst/>
            <a:rect r="r" b="b" t="t" l="l"/>
            <a:pathLst>
              <a:path h="10373526" w="1961322">
                <a:moveTo>
                  <a:pt x="0" y="0"/>
                </a:moveTo>
                <a:lnTo>
                  <a:pt x="1961322" y="0"/>
                </a:lnTo>
                <a:lnTo>
                  <a:pt x="1961322" y="10373526"/>
                </a:lnTo>
                <a:lnTo>
                  <a:pt x="0" y="103735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6000"/>
            </a:blip>
            <a:stretch>
              <a:fillRect l="-13025" t="0" r="-680827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762484" y="0"/>
            <a:ext cx="2644677" cy="10373526"/>
            <a:chOff x="0" y="0"/>
            <a:chExt cx="5197166" cy="2038544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197166" cy="20385447"/>
            </a:xfrm>
            <a:custGeom>
              <a:avLst/>
              <a:gdLst/>
              <a:ahLst/>
              <a:cxnLst/>
              <a:rect r="r" b="b" t="t" l="l"/>
              <a:pathLst>
                <a:path h="20385447" w="5197166">
                  <a:moveTo>
                    <a:pt x="5197166" y="497206"/>
                  </a:moveTo>
                  <a:lnTo>
                    <a:pt x="5197166" y="19883219"/>
                  </a:lnTo>
                  <a:cubicBezTo>
                    <a:pt x="5197166" y="20160700"/>
                    <a:pt x="5073126" y="20385447"/>
                    <a:pt x="4919983" y="20385447"/>
                  </a:cubicBezTo>
                  <a:lnTo>
                    <a:pt x="277182" y="20385447"/>
                  </a:lnTo>
                  <a:cubicBezTo>
                    <a:pt x="124039" y="20385447"/>
                    <a:pt x="0" y="20160700"/>
                    <a:pt x="0" y="19883219"/>
                  </a:cubicBezTo>
                  <a:lnTo>
                    <a:pt x="0" y="497206"/>
                  </a:lnTo>
                  <a:cubicBezTo>
                    <a:pt x="0" y="242576"/>
                    <a:pt x="104636" y="32896"/>
                    <a:pt x="240040" y="0"/>
                  </a:cubicBezTo>
                  <a:lnTo>
                    <a:pt x="4957126" y="0"/>
                  </a:lnTo>
                  <a:cubicBezTo>
                    <a:pt x="5092529" y="32896"/>
                    <a:pt x="5197166" y="242576"/>
                    <a:pt x="5197166" y="497206"/>
                  </a:cubicBezTo>
                  <a:close/>
                </a:path>
              </a:pathLst>
            </a:custGeom>
            <a:blipFill>
              <a:blip r:embed="rId3">
                <a:alphaModFix amt="17000"/>
              </a:blip>
              <a:stretch>
                <a:fillRect l="-255012" t="0" r="-342306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-79129" y="32659"/>
            <a:ext cx="1961322" cy="1365570"/>
          </a:xfrm>
          <a:custGeom>
            <a:avLst/>
            <a:gdLst/>
            <a:ahLst/>
            <a:cxnLst/>
            <a:rect r="r" b="b" t="t" l="l"/>
            <a:pathLst>
              <a:path h="1365570" w="1961322">
                <a:moveTo>
                  <a:pt x="0" y="0"/>
                </a:moveTo>
                <a:lnTo>
                  <a:pt x="1961322" y="0"/>
                </a:lnTo>
                <a:lnTo>
                  <a:pt x="1961322" y="1365570"/>
                </a:lnTo>
                <a:lnTo>
                  <a:pt x="0" y="13655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1095436" y="10003997"/>
            <a:ext cx="2926965" cy="739059"/>
          </a:xfrm>
          <a:custGeom>
            <a:avLst/>
            <a:gdLst/>
            <a:ahLst/>
            <a:cxnLst/>
            <a:rect r="r" b="b" t="t" l="l"/>
            <a:pathLst>
              <a:path h="739059" w="2926965">
                <a:moveTo>
                  <a:pt x="0" y="0"/>
                </a:moveTo>
                <a:lnTo>
                  <a:pt x="2926966" y="0"/>
                </a:lnTo>
                <a:lnTo>
                  <a:pt x="2926966" y="739058"/>
                </a:lnTo>
                <a:lnTo>
                  <a:pt x="0" y="7390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10159951" y="0"/>
            <a:ext cx="8128049" cy="9144055"/>
            <a:chOff x="0" y="0"/>
            <a:chExt cx="5370413" cy="604171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5370413" cy="6041715"/>
            </a:xfrm>
            <a:custGeom>
              <a:avLst/>
              <a:gdLst/>
              <a:ahLst/>
              <a:cxnLst/>
              <a:rect r="r" b="b" t="t" l="l"/>
              <a:pathLst>
                <a:path h="6041715" w="5370413">
                  <a:moveTo>
                    <a:pt x="5370413" y="0"/>
                  </a:moveTo>
                  <a:lnTo>
                    <a:pt x="5370413" y="6041715"/>
                  </a:lnTo>
                  <a:cubicBezTo>
                    <a:pt x="3580275" y="4027810"/>
                    <a:pt x="1790138" y="2013905"/>
                    <a:pt x="0" y="0"/>
                  </a:cubicBezTo>
                  <a:lnTo>
                    <a:pt x="5370413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5370413" cy="6041715"/>
            </a:xfrm>
            <a:custGeom>
              <a:avLst/>
              <a:gdLst/>
              <a:ahLst/>
              <a:cxnLst/>
              <a:rect r="r" b="b" t="t" l="l"/>
              <a:pathLst>
                <a:path h="6041715" w="5370413">
                  <a:moveTo>
                    <a:pt x="5370413" y="0"/>
                  </a:moveTo>
                  <a:lnTo>
                    <a:pt x="5370413" y="6041715"/>
                  </a:lnTo>
                  <a:cubicBezTo>
                    <a:pt x="3580275" y="4027810"/>
                    <a:pt x="1790138" y="2013905"/>
                    <a:pt x="0" y="0"/>
                  </a:cubicBezTo>
                  <a:lnTo>
                    <a:pt x="5370413" y="0"/>
                  </a:lnTo>
                  <a:close/>
                </a:path>
              </a:pathLst>
            </a:custGeom>
            <a:blipFill>
              <a:blip r:embed="rId7"/>
              <a:stretch>
                <a:fillRect l="0" t="-16666" r="0" b="-16666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6587078" y="8985210"/>
            <a:ext cx="1892849" cy="546180"/>
            <a:chOff x="0" y="0"/>
            <a:chExt cx="3105041" cy="89595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105041" cy="895957"/>
            </a:xfrm>
            <a:custGeom>
              <a:avLst/>
              <a:gdLst/>
              <a:ahLst/>
              <a:cxnLst/>
              <a:rect r="r" b="b" t="t" l="l"/>
              <a:pathLst>
                <a:path h="895957" w="3105041">
                  <a:moveTo>
                    <a:pt x="203200" y="0"/>
                  </a:moveTo>
                  <a:lnTo>
                    <a:pt x="3105041" y="0"/>
                  </a:lnTo>
                  <a:lnTo>
                    <a:pt x="2901841" y="895957"/>
                  </a:lnTo>
                  <a:lnTo>
                    <a:pt x="0" y="895957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2" id="12"/>
            <p:cNvSpPr txBox="true"/>
            <p:nvPr/>
          </p:nvSpPr>
          <p:spPr>
            <a:xfrm>
              <a:off x="101600" y="-38100"/>
              <a:ext cx="2901841" cy="9340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16757036" y="9120187"/>
            <a:ext cx="502264" cy="282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399"/>
              </a:lnSpc>
            </a:pPr>
            <a:r>
              <a:rPr lang="en-US" sz="1999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7252855"/>
            <a:chOff x="0" y="0"/>
            <a:chExt cx="4816593" cy="191021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1910217"/>
            </a:xfrm>
            <a:custGeom>
              <a:avLst/>
              <a:gdLst/>
              <a:ahLst/>
              <a:cxnLst/>
              <a:rect r="r" b="b" t="t" l="l"/>
              <a:pathLst>
                <a:path h="1910217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1910217"/>
                  </a:lnTo>
                  <a:lnTo>
                    <a:pt x="0" y="1910217"/>
                  </a:lnTo>
                  <a:close/>
                </a:path>
              </a:pathLst>
            </a:custGeom>
            <a:solidFill>
              <a:srgbClr val="262626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19050"/>
              <a:ext cx="4816593" cy="18911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6587078" y="8985210"/>
            <a:ext cx="1892849" cy="546180"/>
            <a:chOff x="0" y="0"/>
            <a:chExt cx="3105041" cy="89595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105041" cy="895957"/>
            </a:xfrm>
            <a:custGeom>
              <a:avLst/>
              <a:gdLst/>
              <a:ahLst/>
              <a:cxnLst/>
              <a:rect r="r" b="b" t="t" l="l"/>
              <a:pathLst>
                <a:path h="895957" w="3105041">
                  <a:moveTo>
                    <a:pt x="203200" y="0"/>
                  </a:moveTo>
                  <a:lnTo>
                    <a:pt x="3105041" y="0"/>
                  </a:lnTo>
                  <a:lnTo>
                    <a:pt x="2901841" y="895957"/>
                  </a:lnTo>
                  <a:lnTo>
                    <a:pt x="0" y="895957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101600" y="-38100"/>
              <a:ext cx="2901841" cy="9340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7290897" y="3806892"/>
            <a:ext cx="3706207" cy="5178318"/>
            <a:chOff x="0" y="0"/>
            <a:chExt cx="667460" cy="93257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67460" cy="932576"/>
            </a:xfrm>
            <a:custGeom>
              <a:avLst/>
              <a:gdLst/>
              <a:ahLst/>
              <a:cxnLst/>
              <a:rect r="r" b="b" t="t" l="l"/>
              <a:pathLst>
                <a:path h="932576" w="667460">
                  <a:moveTo>
                    <a:pt x="0" y="0"/>
                  </a:moveTo>
                  <a:lnTo>
                    <a:pt x="667460" y="0"/>
                  </a:lnTo>
                  <a:lnTo>
                    <a:pt x="667460" y="932576"/>
                  </a:lnTo>
                  <a:lnTo>
                    <a:pt x="0" y="932576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C89116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9525"/>
              <a:ext cx="667460" cy="94210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20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1711478" y="3806892"/>
            <a:ext cx="3706207" cy="5178318"/>
            <a:chOff x="0" y="0"/>
            <a:chExt cx="667460" cy="932576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667460" cy="932576"/>
            </a:xfrm>
            <a:custGeom>
              <a:avLst/>
              <a:gdLst/>
              <a:ahLst/>
              <a:cxnLst/>
              <a:rect r="r" b="b" t="t" l="l"/>
              <a:pathLst>
                <a:path h="932576" w="667460">
                  <a:moveTo>
                    <a:pt x="0" y="0"/>
                  </a:moveTo>
                  <a:lnTo>
                    <a:pt x="667460" y="0"/>
                  </a:lnTo>
                  <a:lnTo>
                    <a:pt x="667460" y="932576"/>
                  </a:lnTo>
                  <a:lnTo>
                    <a:pt x="0" y="932576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C89116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9525"/>
              <a:ext cx="667460" cy="94210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20"/>
                </a:lnSpc>
              </a:pPr>
            </a:p>
          </p:txBody>
        </p:sp>
      </p:grp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7493731" y="3992391"/>
            <a:ext cx="3303347" cy="3303334"/>
            <a:chOff x="0" y="0"/>
            <a:chExt cx="6350025" cy="63500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6350026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26">
                  <a:moveTo>
                    <a:pt x="0" y="0"/>
                  </a:moveTo>
                  <a:lnTo>
                    <a:pt x="6350026" y="0"/>
                  </a:lnTo>
                  <a:lnTo>
                    <a:pt x="6350026" y="6350000"/>
                  </a:lnTo>
                  <a:lnTo>
                    <a:pt x="0" y="6350000"/>
                  </a:lnTo>
                  <a:close/>
                </a:path>
              </a:pathLst>
            </a:custGeom>
            <a:blipFill>
              <a:blip r:embed="rId2"/>
              <a:stretch>
                <a:fillRect l="-52052" t="0" r="-71630" b="-49029"/>
              </a:stretch>
            </a:blipFill>
          </p:spPr>
        </p:sp>
      </p:grpSp>
      <p:sp>
        <p:nvSpPr>
          <p:cNvPr name="TextBox 16" id="16"/>
          <p:cNvSpPr txBox="true"/>
          <p:nvPr/>
        </p:nvSpPr>
        <p:spPr>
          <a:xfrm rot="0">
            <a:off x="16757036" y="9120187"/>
            <a:ext cx="502264" cy="282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399"/>
              </a:lnSpc>
            </a:pPr>
            <a:r>
              <a:rPr lang="en-US" sz="1999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06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7387161" y="7735216"/>
            <a:ext cx="3700281" cy="4067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49"/>
              </a:lnSpc>
            </a:pPr>
            <a:r>
              <a:rPr lang="en-US" sz="2499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JAN KOWALSKI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780985" y="8216566"/>
            <a:ext cx="2728840" cy="3619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Manager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5167459" y="1073650"/>
            <a:ext cx="7953083" cy="793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49"/>
              </a:lnSpc>
            </a:pPr>
            <a:r>
              <a:rPr lang="en-US" b="true" sz="5499">
                <a:solidFill>
                  <a:srgbClr val="FFFFFF"/>
                </a:solidFill>
                <a:latin typeface="Barlow SemiCondensed Bold"/>
                <a:ea typeface="Barlow SemiCondensed Bold"/>
                <a:cs typeface="Barlow SemiCondensed Bold"/>
                <a:sym typeface="Barlow SemiCondensed Bold"/>
              </a:rPr>
              <a:t>PRACOWNICY </a:t>
            </a:r>
          </a:p>
        </p:txBody>
      </p:sp>
      <p:sp>
        <p:nvSpPr>
          <p:cNvPr name="AutoShape 20" id="20"/>
          <p:cNvSpPr/>
          <p:nvPr/>
        </p:nvSpPr>
        <p:spPr>
          <a:xfrm>
            <a:off x="8700808" y="2213743"/>
            <a:ext cx="886383" cy="0"/>
          </a:xfrm>
          <a:prstGeom prst="line">
            <a:avLst/>
          </a:prstGeom>
          <a:ln cap="flat" w="38100">
            <a:gradFill>
              <a:gsLst>
                <a:gs pos="0">
                  <a:srgbClr val="000000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21" id="21"/>
          <p:cNvSpPr/>
          <p:nvPr/>
        </p:nvSpPr>
        <p:spPr>
          <a:xfrm flipH="false" flipV="false" rot="0">
            <a:off x="189116" y="54489"/>
            <a:ext cx="3980363" cy="2771328"/>
          </a:xfrm>
          <a:custGeom>
            <a:avLst/>
            <a:gdLst/>
            <a:ahLst/>
            <a:cxnLst/>
            <a:rect r="r" b="b" t="t" l="l"/>
            <a:pathLst>
              <a:path h="2771328" w="3980363">
                <a:moveTo>
                  <a:pt x="0" y="0"/>
                </a:moveTo>
                <a:lnTo>
                  <a:pt x="3980364" y="0"/>
                </a:lnTo>
                <a:lnTo>
                  <a:pt x="3980364" y="2771328"/>
                </a:lnTo>
                <a:lnTo>
                  <a:pt x="0" y="27713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22" id="22"/>
          <p:cNvGrpSpPr/>
          <p:nvPr/>
        </p:nvGrpSpPr>
        <p:grpSpPr>
          <a:xfrm rot="0">
            <a:off x="2755860" y="3806892"/>
            <a:ext cx="3706207" cy="5178318"/>
            <a:chOff x="0" y="0"/>
            <a:chExt cx="667460" cy="932576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667460" cy="932576"/>
            </a:xfrm>
            <a:custGeom>
              <a:avLst/>
              <a:gdLst/>
              <a:ahLst/>
              <a:cxnLst/>
              <a:rect r="r" b="b" t="t" l="l"/>
              <a:pathLst>
                <a:path h="932576" w="667460">
                  <a:moveTo>
                    <a:pt x="0" y="0"/>
                  </a:moveTo>
                  <a:lnTo>
                    <a:pt x="667460" y="0"/>
                  </a:lnTo>
                  <a:lnTo>
                    <a:pt x="667460" y="932576"/>
                  </a:lnTo>
                  <a:lnTo>
                    <a:pt x="0" y="932576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C89116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9525"/>
              <a:ext cx="667460" cy="94210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20"/>
                </a:lnSpc>
              </a:pPr>
            </a:p>
          </p:txBody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344129" y="0"/>
            <a:ext cx="10943871" cy="10287000"/>
            <a:chOff x="0" y="0"/>
            <a:chExt cx="953168" cy="89595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53168" cy="895957"/>
            </a:xfrm>
            <a:custGeom>
              <a:avLst/>
              <a:gdLst/>
              <a:ahLst/>
              <a:cxnLst/>
              <a:rect r="r" b="b" t="t" l="l"/>
              <a:pathLst>
                <a:path h="895957" w="953168">
                  <a:moveTo>
                    <a:pt x="203200" y="0"/>
                  </a:moveTo>
                  <a:lnTo>
                    <a:pt x="953168" y="0"/>
                  </a:lnTo>
                  <a:lnTo>
                    <a:pt x="749968" y="895957"/>
                  </a:lnTo>
                  <a:lnTo>
                    <a:pt x="0" y="895957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262626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101600" y="-38100"/>
              <a:ext cx="749968" cy="9340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6757036" y="9120187"/>
            <a:ext cx="502264" cy="281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399"/>
              </a:lnSpc>
            </a:pPr>
            <a:r>
              <a:rPr lang="en-US" sz="1999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06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11948451" y="5805681"/>
            <a:ext cx="4075010" cy="3452570"/>
            <a:chOff x="0" y="0"/>
            <a:chExt cx="2967734" cy="251442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967734" cy="2514426"/>
            </a:xfrm>
            <a:custGeom>
              <a:avLst/>
              <a:gdLst/>
              <a:ahLst/>
              <a:cxnLst/>
              <a:rect r="r" b="b" t="t" l="l"/>
              <a:pathLst>
                <a:path h="2514426" w="2967734">
                  <a:moveTo>
                    <a:pt x="0" y="0"/>
                  </a:moveTo>
                  <a:lnTo>
                    <a:pt x="2967734" y="0"/>
                  </a:lnTo>
                  <a:lnTo>
                    <a:pt x="2967734" y="2514426"/>
                  </a:lnTo>
                  <a:lnTo>
                    <a:pt x="0" y="2514426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967734" cy="25525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1948451" y="1600031"/>
            <a:ext cx="4075010" cy="3452570"/>
            <a:chOff x="0" y="0"/>
            <a:chExt cx="2967734" cy="251442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967734" cy="2514426"/>
            </a:xfrm>
            <a:custGeom>
              <a:avLst/>
              <a:gdLst/>
              <a:ahLst/>
              <a:cxnLst/>
              <a:rect r="r" b="b" t="t" l="l"/>
              <a:pathLst>
                <a:path h="2514426" w="2967734">
                  <a:moveTo>
                    <a:pt x="0" y="0"/>
                  </a:moveTo>
                  <a:lnTo>
                    <a:pt x="2967734" y="0"/>
                  </a:lnTo>
                  <a:lnTo>
                    <a:pt x="2967734" y="2514426"/>
                  </a:lnTo>
                  <a:lnTo>
                    <a:pt x="0" y="2514426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0"/>
            </a:gradFill>
            <a:ln cap="sq">
              <a:noFill/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2967734" cy="25525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7536057" y="1602220"/>
            <a:ext cx="4075010" cy="3452570"/>
            <a:chOff x="0" y="0"/>
            <a:chExt cx="2967734" cy="2514426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967734" cy="2514426"/>
            </a:xfrm>
            <a:custGeom>
              <a:avLst/>
              <a:gdLst/>
              <a:ahLst/>
              <a:cxnLst/>
              <a:rect r="r" b="b" t="t" l="l"/>
              <a:pathLst>
                <a:path h="2514426" w="2967734">
                  <a:moveTo>
                    <a:pt x="0" y="0"/>
                  </a:moveTo>
                  <a:lnTo>
                    <a:pt x="2967734" y="0"/>
                  </a:lnTo>
                  <a:lnTo>
                    <a:pt x="2967734" y="2514426"/>
                  </a:lnTo>
                  <a:lnTo>
                    <a:pt x="0" y="2514426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2967734" cy="25525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7536057" y="5812026"/>
            <a:ext cx="4075010" cy="3452570"/>
            <a:chOff x="0" y="0"/>
            <a:chExt cx="2967734" cy="2514426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967734" cy="2514426"/>
            </a:xfrm>
            <a:custGeom>
              <a:avLst/>
              <a:gdLst/>
              <a:ahLst/>
              <a:cxnLst/>
              <a:rect r="r" b="b" t="t" l="l"/>
              <a:pathLst>
                <a:path h="2514426" w="2967734">
                  <a:moveTo>
                    <a:pt x="0" y="0"/>
                  </a:moveTo>
                  <a:lnTo>
                    <a:pt x="2967734" y="0"/>
                  </a:lnTo>
                  <a:lnTo>
                    <a:pt x="2967734" y="2514426"/>
                  </a:lnTo>
                  <a:lnTo>
                    <a:pt x="0" y="2514426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0"/>
            </a:gradFill>
            <a:ln cap="sq">
              <a:noFill/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2967734" cy="25525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3449314" y="5238945"/>
            <a:ext cx="1116060" cy="1116060"/>
            <a:chOff x="0" y="0"/>
            <a:chExt cx="812800" cy="8128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9C401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13449314" y="1033295"/>
            <a:ext cx="1116060" cy="1116060"/>
            <a:chOff x="0" y="0"/>
            <a:chExt cx="812800" cy="812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9C401"/>
            </a:solidFill>
            <a:ln w="38100" cap="sq">
              <a:solidFill>
                <a:srgbClr val="262626"/>
              </a:solidFill>
              <a:prstDash val="solid"/>
              <a:miter/>
            </a:ln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9036920" y="1035484"/>
            <a:ext cx="1116060" cy="1116060"/>
            <a:chOff x="0" y="0"/>
            <a:chExt cx="812800" cy="8128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9C401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9036920" y="5245290"/>
            <a:ext cx="1116060" cy="1116060"/>
            <a:chOff x="0" y="0"/>
            <a:chExt cx="812800" cy="8128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9C401"/>
            </a:solidFill>
            <a:ln w="38100" cap="sq">
              <a:solidFill>
                <a:srgbClr val="262626"/>
              </a:solidFill>
              <a:prstDash val="solid"/>
              <a:miter/>
            </a:ln>
          </p:spPr>
        </p:sp>
        <p:sp>
          <p:nvSpPr>
            <p:cNvPr name="TextBox 29" id="29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sp>
        <p:nvSpPr>
          <p:cNvPr name="TextBox 30" id="30"/>
          <p:cNvSpPr txBox="true"/>
          <p:nvPr/>
        </p:nvSpPr>
        <p:spPr>
          <a:xfrm rot="0">
            <a:off x="13449314" y="5514465"/>
            <a:ext cx="1116060" cy="5840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00"/>
              </a:lnSpc>
            </a:pPr>
            <a:r>
              <a:rPr lang="en-US" b="true" sz="4000">
                <a:solidFill>
                  <a:srgbClr val="FFFFFF"/>
                </a:solidFill>
                <a:latin typeface="Barlow SemiCondensed Bold"/>
                <a:ea typeface="Barlow SemiCondensed Bold"/>
                <a:cs typeface="Barlow SemiCondensed Bold"/>
                <a:sym typeface="Barlow SemiCondensed Bold"/>
              </a:rPr>
              <a:t>05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3449314" y="1308816"/>
            <a:ext cx="1116060" cy="5840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00"/>
              </a:lnSpc>
            </a:pPr>
            <a:r>
              <a:rPr lang="en-US" b="true" sz="4000">
                <a:solidFill>
                  <a:srgbClr val="FFFFFF"/>
                </a:solidFill>
                <a:latin typeface="Barlow SemiCondensed Bold"/>
                <a:ea typeface="Barlow SemiCondensed Bold"/>
                <a:cs typeface="Barlow SemiCondensed Bold"/>
                <a:sym typeface="Barlow SemiCondensed Bold"/>
              </a:rPr>
              <a:t>02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9036920" y="1311005"/>
            <a:ext cx="1116060" cy="5840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00"/>
              </a:lnSpc>
            </a:pPr>
            <a:r>
              <a:rPr lang="en-US" b="true" sz="4000">
                <a:solidFill>
                  <a:srgbClr val="FFFFFF"/>
                </a:solidFill>
                <a:latin typeface="Barlow SemiCondensed Bold"/>
                <a:ea typeface="Barlow SemiCondensed Bold"/>
                <a:cs typeface="Barlow SemiCondensed Bold"/>
                <a:sym typeface="Barlow SemiCondensed Bold"/>
              </a:rPr>
              <a:t>01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9036920" y="5520810"/>
            <a:ext cx="1116060" cy="5840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00"/>
              </a:lnSpc>
            </a:pPr>
            <a:r>
              <a:rPr lang="en-US" b="true" sz="4000">
                <a:solidFill>
                  <a:srgbClr val="FFFFFF"/>
                </a:solidFill>
                <a:latin typeface="Barlow SemiCondensed Bold"/>
                <a:ea typeface="Barlow SemiCondensed Bold"/>
                <a:cs typeface="Barlow SemiCondensed Bold"/>
                <a:sym typeface="Barlow SemiCondensed Bold"/>
              </a:rPr>
              <a:t>03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2255802" y="2750537"/>
            <a:ext cx="4946880" cy="793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49"/>
              </a:lnSpc>
            </a:pPr>
            <a:r>
              <a:rPr lang="en-US" b="true" sz="5499">
                <a:solidFill>
                  <a:srgbClr val="262626"/>
                </a:solidFill>
                <a:latin typeface="Barlow SemiCondensed Bold"/>
                <a:ea typeface="Barlow SemiCondensed Bold"/>
                <a:cs typeface="Barlow SemiCondensed Bold"/>
                <a:sym typeface="Barlow SemiCondensed Bold"/>
              </a:rPr>
              <a:t>PLANY</a:t>
            </a:r>
          </a:p>
        </p:txBody>
      </p:sp>
      <p:sp>
        <p:nvSpPr>
          <p:cNvPr name="AutoShape 35" id="35"/>
          <p:cNvSpPr/>
          <p:nvPr/>
        </p:nvSpPr>
        <p:spPr>
          <a:xfrm>
            <a:off x="2255802" y="4805298"/>
            <a:ext cx="886383" cy="0"/>
          </a:xfrm>
          <a:prstGeom prst="line">
            <a:avLst/>
          </a:prstGeom>
          <a:ln cap="flat" w="38100">
            <a:gradFill>
              <a:gsLst>
                <a:gs pos="0">
                  <a:srgbClr val="000000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grpSp>
        <p:nvGrpSpPr>
          <p:cNvPr name="Group 36" id="36"/>
          <p:cNvGrpSpPr/>
          <p:nvPr/>
        </p:nvGrpSpPr>
        <p:grpSpPr>
          <a:xfrm rot="0">
            <a:off x="16587078" y="8985210"/>
            <a:ext cx="1892849" cy="546180"/>
            <a:chOff x="0" y="0"/>
            <a:chExt cx="3105041" cy="895957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3105041" cy="895957"/>
            </a:xfrm>
            <a:custGeom>
              <a:avLst/>
              <a:gdLst/>
              <a:ahLst/>
              <a:cxnLst/>
              <a:rect r="r" b="b" t="t" l="l"/>
              <a:pathLst>
                <a:path h="895957" w="3105041">
                  <a:moveTo>
                    <a:pt x="203200" y="0"/>
                  </a:moveTo>
                  <a:lnTo>
                    <a:pt x="3105041" y="0"/>
                  </a:lnTo>
                  <a:lnTo>
                    <a:pt x="2901841" y="895957"/>
                  </a:lnTo>
                  <a:lnTo>
                    <a:pt x="0" y="895957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38" id="38"/>
            <p:cNvSpPr txBox="true"/>
            <p:nvPr/>
          </p:nvSpPr>
          <p:spPr>
            <a:xfrm>
              <a:off x="101600" y="-38100"/>
              <a:ext cx="2901841" cy="9340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39" id="39"/>
          <p:cNvSpPr txBox="true"/>
          <p:nvPr/>
        </p:nvSpPr>
        <p:spPr>
          <a:xfrm rot="0">
            <a:off x="16757036" y="9126532"/>
            <a:ext cx="502264" cy="282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399"/>
              </a:lnSpc>
            </a:pPr>
            <a:r>
              <a:rPr lang="en-US" sz="1999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07</a:t>
            </a:r>
          </a:p>
        </p:txBody>
      </p:sp>
      <p:grpSp>
        <p:nvGrpSpPr>
          <p:cNvPr name="Group 40" id="40"/>
          <p:cNvGrpSpPr/>
          <p:nvPr/>
        </p:nvGrpSpPr>
        <p:grpSpPr>
          <a:xfrm rot="0">
            <a:off x="-8571791" y="-122008"/>
            <a:ext cx="11181959" cy="10510798"/>
            <a:chOff x="0" y="0"/>
            <a:chExt cx="953168" cy="895957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953168" cy="895957"/>
            </a:xfrm>
            <a:custGeom>
              <a:avLst/>
              <a:gdLst/>
              <a:ahLst/>
              <a:cxnLst/>
              <a:rect r="r" b="b" t="t" l="l"/>
              <a:pathLst>
                <a:path h="895957" w="953168">
                  <a:moveTo>
                    <a:pt x="203200" y="0"/>
                  </a:moveTo>
                  <a:lnTo>
                    <a:pt x="953168" y="0"/>
                  </a:lnTo>
                  <a:lnTo>
                    <a:pt x="749968" y="895957"/>
                  </a:lnTo>
                  <a:lnTo>
                    <a:pt x="0" y="895957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262626"/>
            </a:solidFill>
          </p:spPr>
        </p:sp>
        <p:sp>
          <p:nvSpPr>
            <p:cNvPr name="TextBox 42" id="42"/>
            <p:cNvSpPr txBox="true"/>
            <p:nvPr/>
          </p:nvSpPr>
          <p:spPr>
            <a:xfrm>
              <a:off x="101600" y="-38100"/>
              <a:ext cx="749968" cy="9340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43" id="43"/>
          <p:cNvSpPr/>
          <p:nvPr/>
        </p:nvSpPr>
        <p:spPr>
          <a:xfrm flipH="false" flipV="false" rot="0">
            <a:off x="-423531" y="-122008"/>
            <a:ext cx="3230577" cy="2249289"/>
          </a:xfrm>
          <a:custGeom>
            <a:avLst/>
            <a:gdLst/>
            <a:ahLst/>
            <a:cxnLst/>
            <a:rect r="r" b="b" t="t" l="l"/>
            <a:pathLst>
              <a:path h="2249289" w="3230577">
                <a:moveTo>
                  <a:pt x="0" y="0"/>
                </a:moveTo>
                <a:lnTo>
                  <a:pt x="3230577" y="0"/>
                </a:lnTo>
                <a:lnTo>
                  <a:pt x="3230577" y="2249289"/>
                </a:lnTo>
                <a:lnTo>
                  <a:pt x="0" y="22492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5320580" y="-1177319"/>
            <a:ext cx="18302287" cy="3275085"/>
            <a:chOff x="0" y="0"/>
            <a:chExt cx="4820355" cy="86257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20355" cy="862574"/>
            </a:xfrm>
            <a:custGeom>
              <a:avLst/>
              <a:gdLst/>
              <a:ahLst/>
              <a:cxnLst/>
              <a:rect r="r" b="b" t="t" l="l"/>
              <a:pathLst>
                <a:path h="862574" w="4820355">
                  <a:moveTo>
                    <a:pt x="0" y="0"/>
                  </a:moveTo>
                  <a:lnTo>
                    <a:pt x="4820355" y="0"/>
                  </a:lnTo>
                  <a:lnTo>
                    <a:pt x="4820355" y="862574"/>
                  </a:lnTo>
                  <a:lnTo>
                    <a:pt x="0" y="862574"/>
                  </a:lnTo>
                  <a:close/>
                </a:path>
              </a:pathLst>
            </a:custGeom>
            <a:solidFill>
              <a:srgbClr val="262626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4820355" cy="9197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335927" y="0"/>
            <a:ext cx="9144000" cy="10287000"/>
            <a:chOff x="0" y="0"/>
            <a:chExt cx="796406" cy="89595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96406" cy="895957"/>
            </a:xfrm>
            <a:custGeom>
              <a:avLst/>
              <a:gdLst/>
              <a:ahLst/>
              <a:cxnLst/>
              <a:rect r="r" b="b" t="t" l="l"/>
              <a:pathLst>
                <a:path h="895957" w="796406">
                  <a:moveTo>
                    <a:pt x="203200" y="0"/>
                  </a:moveTo>
                  <a:lnTo>
                    <a:pt x="796406" y="0"/>
                  </a:lnTo>
                  <a:lnTo>
                    <a:pt x="593206" y="895957"/>
                  </a:lnTo>
                  <a:lnTo>
                    <a:pt x="0" y="895957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C89116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101600" y="-38100"/>
              <a:ext cx="593206" cy="9340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0" y="5983215"/>
            <a:ext cx="18302287" cy="3275085"/>
            <a:chOff x="0" y="0"/>
            <a:chExt cx="4820355" cy="86257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820355" cy="862574"/>
            </a:xfrm>
            <a:custGeom>
              <a:avLst/>
              <a:gdLst/>
              <a:ahLst/>
              <a:cxnLst/>
              <a:rect r="r" b="b" t="t" l="l"/>
              <a:pathLst>
                <a:path h="862574" w="4820355">
                  <a:moveTo>
                    <a:pt x="0" y="0"/>
                  </a:moveTo>
                  <a:lnTo>
                    <a:pt x="4820355" y="0"/>
                  </a:lnTo>
                  <a:lnTo>
                    <a:pt x="4820355" y="862574"/>
                  </a:lnTo>
                  <a:lnTo>
                    <a:pt x="0" y="862574"/>
                  </a:lnTo>
                  <a:close/>
                </a:path>
              </a:pathLst>
            </a:custGeom>
            <a:solidFill>
              <a:srgbClr val="262626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57150"/>
              <a:ext cx="4820355" cy="9197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000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6587078" y="8985210"/>
            <a:ext cx="1892849" cy="546180"/>
            <a:chOff x="0" y="0"/>
            <a:chExt cx="3105041" cy="89595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105041" cy="895957"/>
            </a:xfrm>
            <a:custGeom>
              <a:avLst/>
              <a:gdLst/>
              <a:ahLst/>
              <a:cxnLst/>
              <a:rect r="r" b="b" t="t" l="l"/>
              <a:pathLst>
                <a:path h="895957" w="3105041">
                  <a:moveTo>
                    <a:pt x="203200" y="0"/>
                  </a:moveTo>
                  <a:lnTo>
                    <a:pt x="3105041" y="0"/>
                  </a:lnTo>
                  <a:lnTo>
                    <a:pt x="2901841" y="895957"/>
                  </a:lnTo>
                  <a:lnTo>
                    <a:pt x="0" y="895957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3" id="13"/>
            <p:cNvSpPr txBox="true"/>
            <p:nvPr/>
          </p:nvSpPr>
          <p:spPr>
            <a:xfrm>
              <a:off x="101600" y="-38100"/>
              <a:ext cx="2901841" cy="9340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AutoShape 14" id="14"/>
          <p:cNvSpPr/>
          <p:nvPr/>
        </p:nvSpPr>
        <p:spPr>
          <a:xfrm>
            <a:off x="2253231" y="3259816"/>
            <a:ext cx="886383" cy="0"/>
          </a:xfrm>
          <a:prstGeom prst="line">
            <a:avLst/>
          </a:prstGeom>
          <a:ln cap="flat" w="38100">
            <a:gradFill>
              <a:gsLst>
                <a:gs pos="0">
                  <a:srgbClr val="000000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15" id="15"/>
          <p:cNvSpPr/>
          <p:nvPr/>
        </p:nvSpPr>
        <p:spPr>
          <a:xfrm flipH="false" flipV="false" rot="0">
            <a:off x="1462795" y="6599970"/>
            <a:ext cx="496604" cy="491017"/>
          </a:xfrm>
          <a:custGeom>
            <a:avLst/>
            <a:gdLst/>
            <a:ahLst/>
            <a:cxnLst/>
            <a:rect r="r" b="b" t="t" l="l"/>
            <a:pathLst>
              <a:path h="491017" w="496604">
                <a:moveTo>
                  <a:pt x="0" y="0"/>
                </a:moveTo>
                <a:lnTo>
                  <a:pt x="496604" y="0"/>
                </a:lnTo>
                <a:lnTo>
                  <a:pt x="496604" y="491017"/>
                </a:lnTo>
                <a:lnTo>
                  <a:pt x="0" y="4910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5113650" y="6673018"/>
            <a:ext cx="535894" cy="344921"/>
          </a:xfrm>
          <a:custGeom>
            <a:avLst/>
            <a:gdLst/>
            <a:ahLst/>
            <a:cxnLst/>
            <a:rect r="r" b="b" t="t" l="l"/>
            <a:pathLst>
              <a:path h="344921" w="535894">
                <a:moveTo>
                  <a:pt x="0" y="0"/>
                </a:moveTo>
                <a:lnTo>
                  <a:pt x="535894" y="0"/>
                </a:lnTo>
                <a:lnTo>
                  <a:pt x="535894" y="344921"/>
                </a:lnTo>
                <a:lnTo>
                  <a:pt x="0" y="34492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462795" y="7764785"/>
            <a:ext cx="462881" cy="589317"/>
          </a:xfrm>
          <a:custGeom>
            <a:avLst/>
            <a:gdLst/>
            <a:ahLst/>
            <a:cxnLst/>
            <a:rect r="r" b="b" t="t" l="l"/>
            <a:pathLst>
              <a:path h="589317" w="462881">
                <a:moveTo>
                  <a:pt x="0" y="0"/>
                </a:moveTo>
                <a:lnTo>
                  <a:pt x="462881" y="0"/>
                </a:lnTo>
                <a:lnTo>
                  <a:pt x="462881" y="589316"/>
                </a:lnTo>
                <a:lnTo>
                  <a:pt x="0" y="58931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16757036" y="9120187"/>
            <a:ext cx="502264" cy="282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399"/>
              </a:lnSpc>
            </a:pPr>
            <a:r>
              <a:rPr lang="en-US" sz="1999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08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2253231" y="6894778"/>
            <a:ext cx="2576154" cy="304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80"/>
              </a:lnSpc>
            </a:pPr>
            <a:r>
              <a:rPr lang="en-US" sz="2000" spc="-4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+123-456-7890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2253231" y="8157128"/>
            <a:ext cx="5302893" cy="304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80"/>
              </a:lnSpc>
            </a:pPr>
            <a:r>
              <a:rPr lang="en-US" sz="2000" spc="-4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123 Anywhere St., Any City, ST 12345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2253231" y="6457478"/>
            <a:ext cx="2576154" cy="3036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80"/>
              </a:lnSpc>
            </a:pPr>
            <a:r>
              <a:rPr lang="en-US" sz="2000" spc="-40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telefon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2253231" y="7719828"/>
            <a:ext cx="2576154" cy="3036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80"/>
              </a:lnSpc>
            </a:pPr>
            <a:r>
              <a:rPr lang="en-US" sz="2000" spc="-40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adres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5982919" y="6447953"/>
            <a:ext cx="2576154" cy="3036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80"/>
              </a:lnSpc>
            </a:pPr>
            <a:r>
              <a:rPr lang="en-US" sz="2000" spc="-40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adres email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5982919" y="6885253"/>
            <a:ext cx="3849310" cy="304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80"/>
              </a:lnSpc>
            </a:pPr>
            <a:r>
              <a:rPr lang="en-US" sz="2000" spc="-4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hello@reallygreatsite.com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2191967" y="2201409"/>
            <a:ext cx="7871993" cy="793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49"/>
              </a:lnSpc>
            </a:pPr>
            <a:r>
              <a:rPr lang="en-US" b="true" sz="5499">
                <a:solidFill>
                  <a:srgbClr val="262626"/>
                </a:solidFill>
                <a:latin typeface="Barlow SemiCondensed Bold"/>
                <a:ea typeface="Barlow SemiCondensed Bold"/>
                <a:cs typeface="Barlow SemiCondensed Bold"/>
                <a:sym typeface="Barlow SemiCondensed Bold"/>
              </a:rPr>
              <a:t>DZIĘKUJEMY ZA UWAGĘ</a:t>
            </a:r>
          </a:p>
        </p:txBody>
      </p:sp>
      <p:sp>
        <p:nvSpPr>
          <p:cNvPr name="Freeform 26" id="26"/>
          <p:cNvSpPr/>
          <p:nvPr/>
        </p:nvSpPr>
        <p:spPr>
          <a:xfrm flipH="false" flipV="false" rot="0">
            <a:off x="-529441" y="-218176"/>
            <a:ext cx="3531514" cy="2458817"/>
          </a:xfrm>
          <a:custGeom>
            <a:avLst/>
            <a:gdLst/>
            <a:ahLst/>
            <a:cxnLst/>
            <a:rect r="r" b="b" t="t" l="l"/>
            <a:pathLst>
              <a:path h="2458817" w="3531514">
                <a:moveTo>
                  <a:pt x="0" y="0"/>
                </a:moveTo>
                <a:lnTo>
                  <a:pt x="3531515" y="0"/>
                </a:lnTo>
                <a:lnTo>
                  <a:pt x="3531515" y="2458817"/>
                </a:lnTo>
                <a:lnTo>
                  <a:pt x="0" y="245881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27" id="27"/>
          <p:cNvGrpSpPr/>
          <p:nvPr/>
        </p:nvGrpSpPr>
        <p:grpSpPr>
          <a:xfrm rot="0">
            <a:off x="9547082" y="0"/>
            <a:ext cx="10877319" cy="8332470"/>
            <a:chOff x="0" y="0"/>
            <a:chExt cx="1140047" cy="873323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1140047" cy="873323"/>
            </a:xfrm>
            <a:custGeom>
              <a:avLst/>
              <a:gdLst/>
              <a:ahLst/>
              <a:cxnLst/>
              <a:rect r="r" b="b" t="t" l="l"/>
              <a:pathLst>
                <a:path h="873323" w="1140047">
                  <a:moveTo>
                    <a:pt x="203200" y="0"/>
                  </a:moveTo>
                  <a:lnTo>
                    <a:pt x="1140047" y="0"/>
                  </a:lnTo>
                  <a:lnTo>
                    <a:pt x="936847" y="873323"/>
                  </a:lnTo>
                  <a:lnTo>
                    <a:pt x="0" y="873323"/>
                  </a:lnTo>
                  <a:lnTo>
                    <a:pt x="203200" y="0"/>
                  </a:lnTo>
                  <a:close/>
                </a:path>
              </a:pathLst>
            </a:custGeom>
            <a:blipFill>
              <a:blip r:embed="rId9"/>
              <a:stretch>
                <a:fillRect l="-45755" t="0" r="-45755" b="0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DAGsAKjfYdA</dc:identifier>
  <dcterms:modified xsi:type="dcterms:W3CDTF">2011-08-01T06:04:30Z</dcterms:modified>
  <cp:revision>1</cp:revision>
  <dc:title>PREZENTACJA OZZZPRC</dc:title>
</cp:coreProperties>
</file>